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1923-1433-4144-8F96-AB51D386E54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FFE-6884-4404-B83A-5B1E1090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3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1923-1433-4144-8F96-AB51D386E54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FFE-6884-4404-B83A-5B1E1090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4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1923-1433-4144-8F96-AB51D386E54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FFE-6884-4404-B83A-5B1E1090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1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1923-1433-4144-8F96-AB51D386E54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FFE-6884-4404-B83A-5B1E1090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1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1923-1433-4144-8F96-AB51D386E54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FFE-6884-4404-B83A-5B1E1090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0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1923-1433-4144-8F96-AB51D386E54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FFE-6884-4404-B83A-5B1E1090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4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1923-1433-4144-8F96-AB51D386E54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FFE-6884-4404-B83A-5B1E1090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0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1923-1433-4144-8F96-AB51D386E54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FFE-6884-4404-B83A-5B1E1090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2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1923-1433-4144-8F96-AB51D386E54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FFE-6884-4404-B83A-5B1E1090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6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1923-1433-4144-8F96-AB51D386E54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FFE-6884-4404-B83A-5B1E1090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2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1923-1433-4144-8F96-AB51D386E54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FFE-6884-4404-B83A-5B1E1090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4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C1923-1433-4144-8F96-AB51D386E54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92FFE-6884-4404-B83A-5B1E1090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4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5563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58449"/>
            <a:ext cx="9144000" cy="133609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70947"/>
            <a:ext cx="9144000" cy="108685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7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218"/>
            <a:ext cx="12192000" cy="10835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69690"/>
            <a:ext cx="12192000" cy="9883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95623" y="6015487"/>
            <a:ext cx="6078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&lt;&lt; INSERT YOUR NAME &gt;&gt;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&lt;&lt; INSERT YOUR PRESENTATION TITLE &gt;&gt;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83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Cleveland Clinic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Frampton, Bethany</dc:creator>
  <cp:lastModifiedBy>Frampton, Bethany</cp:lastModifiedBy>
  <cp:revision>2</cp:revision>
  <dcterms:created xsi:type="dcterms:W3CDTF">2020-05-17T21:01:45Z</dcterms:created>
  <dcterms:modified xsi:type="dcterms:W3CDTF">2020-05-24T18:25:19Z</dcterms:modified>
</cp:coreProperties>
</file>