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0"/>
  </p:normalViewPr>
  <p:slideViewPr>
    <p:cSldViewPr snapToGrid="0" snapToObjects="1">
      <p:cViewPr>
        <p:scale>
          <a:sx n="149" d="100"/>
          <a:sy n="149" d="100"/>
        </p:scale>
        <p:origin x="504" y="-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 close up of an umbrella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89" b="14561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4397375"/>
            <a:ext cx="9144000" cy="746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Rounded Rectangle 9"/>
          <p:cNvGrpSpPr>
            <a:grpSpLocks/>
          </p:cNvGrpSpPr>
          <p:nvPr/>
        </p:nvGrpSpPr>
        <p:grpSpPr bwMode="auto">
          <a:xfrm>
            <a:off x="1447800" y="0"/>
            <a:ext cx="6146800" cy="2146300"/>
            <a:chOff x="912" y="0"/>
            <a:chExt cx="3872" cy="1352"/>
          </a:xfrm>
        </p:grpSpPr>
        <p:pic>
          <p:nvPicPr>
            <p:cNvPr id="7" name="Rounded Rectangle 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872" cy="1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990" y="66"/>
              <a:ext cx="3727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b="1">
                <a:solidFill>
                  <a:srgbClr val="8064A2"/>
                </a:solidFill>
              </a:endParaRPr>
            </a:p>
          </p:txBody>
        </p:sp>
      </p:grpSp>
      <p:pic>
        <p:nvPicPr>
          <p:cNvPr id="9" name="Picture 10" descr="A picture containing drawing&#10;&#10;Description automatically generat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466725"/>
            <a:ext cx="5029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A picture containing food, drawing, umbrella, game&#10;&#10;Description automatically generat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8" y="4498975"/>
            <a:ext cx="13700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848" y="2014198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648" y="3129302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9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2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5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397375"/>
            <a:ext cx="9144000" cy="746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 descr="A picture containing drawing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505325"/>
            <a:ext cx="2174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A picture containing food, drawing, umbrella, game&#10;&#10;Description automatically genera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8" y="4498975"/>
            <a:ext cx="13700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5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16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1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5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052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50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00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A close up of an umbrella&#10;&#10;Description automatically generat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89" b="14561"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5" name="Rectangle 4"/>
          <p:cNvSpPr/>
          <p:nvPr/>
        </p:nvSpPr>
        <p:spPr>
          <a:xfrm>
            <a:off x="0" y="4397375"/>
            <a:ext cx="9144000" cy="746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0" name="Picture 5" descr="A picture containing drawing&#10;&#10;Description automatically generat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505325"/>
            <a:ext cx="21748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6" descr="A picture containing food, drawing, umbrella, game&#10;&#10;Description automatically generate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788" y="4498975"/>
            <a:ext cx="137001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 noChangeArrowheads="1"/>
          </p:cNvSpPr>
          <p:nvPr>
            <p:ph type="ctrTitle"/>
          </p:nvPr>
        </p:nvSpPr>
        <p:spPr>
          <a:xfrm>
            <a:off x="652463" y="2014538"/>
            <a:ext cx="7772400" cy="1101725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8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38263" y="3128963"/>
            <a:ext cx="6400800" cy="1314450"/>
          </a:xfrm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2" name="Text Placeholder 2"/>
          <p:cNvSpPr>
            <a:spLocks noGrp="1" noChangeArrowheads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146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0" name="Content Placeholder 12"/>
          <p:cNvSpPr>
            <a:spLocks noGrp="1" noChangeArrowheads="1"/>
          </p:cNvSpPr>
          <p:nvPr>
            <p:ph sz="half" idx="1"/>
          </p:nvPr>
        </p:nvSpPr>
        <p:spPr>
          <a:xfrm>
            <a:off x="457200" y="900113"/>
            <a:ext cx="4038600" cy="254635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1" name="Content Placeholder 13"/>
          <p:cNvSpPr>
            <a:spLocks noGrp="1" noChangeArrowheads="1"/>
          </p:cNvSpPr>
          <p:nvPr>
            <p:ph sz="half" idx="2"/>
          </p:nvPr>
        </p:nvSpPr>
        <p:spPr>
          <a:xfrm>
            <a:off x="4648200" y="900113"/>
            <a:ext cx="4038600" cy="2546350"/>
          </a:xfrm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4" name="Text Placeholder 2"/>
          <p:cNvSpPr>
            <a:spLocks noGrp="1" noChangeArrowheads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5" name="Content Placeholder 3"/>
          <p:cNvSpPr>
            <a:spLocks noGrp="1" noChangeArrowheads="1"/>
          </p:cNvSpPr>
          <p:nvPr>
            <p:ph sz="half" idx="2"/>
          </p:nvPr>
        </p:nvSpPr>
        <p:spPr>
          <a:xfrm>
            <a:off x="457200" y="1630363"/>
            <a:ext cx="4040188" cy="2963862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Text Placeholder 4"/>
          <p:cNvSpPr>
            <a:spLocks noGrp="1" noChangeArrowheads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7" name="Content Placeholder 5"/>
          <p:cNvSpPr>
            <a:spLocks noGrp="1" noChangeArrowheads="1"/>
          </p:cNvSpPr>
          <p:nvPr>
            <p:ph sz="quarter" idx="4"/>
          </p:nvPr>
        </p:nvSpPr>
        <p:spPr>
          <a:xfrm>
            <a:off x="4645025" y="1630363"/>
            <a:ext cx="4041775" cy="2963862"/>
          </a:xfrm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6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11267" name="Text Placeholder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 noChangeArrowheads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12290" name="Picture Placeholder 2"/>
          <p:cNvSpPr>
            <a:spLocks noGrp="1" noChangeArrowheads="1" noTextEdit="1"/>
          </p:cNvSpPr>
          <p:nvPr>
            <p:ph type="pic" idx="1"/>
          </p:nvPr>
        </p:nvSpPr>
        <p:spPr>
          <a:xfrm>
            <a:off x="1792288" y="458788"/>
            <a:ext cx="5486400" cy="3086100"/>
          </a:xfrm>
        </p:spPr>
      </p:sp>
      <p:sp>
        <p:nvSpPr>
          <p:cNvPr id="12291" name="Text Placeholder 3"/>
          <p:cNvSpPr>
            <a:spLocks noGrp="1" noChangeArrowheads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VI2020 Slide Template" id="{7A953BE8-78DC-934E-B9D6-88F4551F8DF2}" vid="{619E53F4-CABD-FC45-98F4-0A8858A25B3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CVI2020 Slide Template</Template>
  <TotalTime>0</TotalTime>
  <Words>0</Words>
  <Application>Microsoft Office PowerPoint</Application>
  <PresentationFormat>On-screen Show (16:9)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Cleveland Clinic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Frampton, Bethany</dc:creator>
  <cp:lastModifiedBy>Frampton, Bethany</cp:lastModifiedBy>
  <cp:revision>1</cp:revision>
  <dcterms:created xsi:type="dcterms:W3CDTF">2020-05-17T20:50:59Z</dcterms:created>
  <dcterms:modified xsi:type="dcterms:W3CDTF">2020-05-17T20:51:35Z</dcterms:modified>
</cp:coreProperties>
</file>